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60" r:id="rId2"/>
    <p:sldId id="256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66"/>
    <a:srgbClr val="E1771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EEC74-554F-42A5-B416-BCDD278B387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80EBA-AFF6-4D14-8032-A2103D0CB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F364E-B484-4E6D-AA2C-DCA7970CDD1F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8DD5A-0A16-4152-94B7-58657B71FB20}" type="slidenum">
              <a:rPr lang="mt-MT" smtClean="0"/>
              <a:pPr/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1</a:t>
            </a:fld>
            <a:endParaRPr lang="mt-M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10</a:t>
            </a:fld>
            <a:endParaRPr lang="mt-M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11</a:t>
            </a:fld>
            <a:endParaRPr lang="mt-M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2</a:t>
            </a:fld>
            <a:endParaRPr lang="mt-M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3</a:t>
            </a:fld>
            <a:endParaRPr lang="mt-M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4</a:t>
            </a:fld>
            <a:endParaRPr lang="mt-M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5</a:t>
            </a:fld>
            <a:endParaRPr lang="mt-M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6</a:t>
            </a:fld>
            <a:endParaRPr lang="mt-M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7</a:t>
            </a:fld>
            <a:endParaRPr lang="mt-M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8</a:t>
            </a:fld>
            <a:endParaRPr lang="mt-M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DD5A-0A16-4152-94B7-58657B71FB20}" type="slidenum">
              <a:rPr lang="mt-MT" smtClean="0"/>
              <a:pPr/>
              <a:t>9</a:t>
            </a:fld>
            <a:endParaRPr lang="mt-M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mt-M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chemeClr val="bg2">
                <a:lumMod val="90000"/>
              </a:schemeClr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D17537-66AE-48A2-A3E0-B1C4ACC7740A}" type="datetimeFigureOut">
              <a:rPr lang="mt-MT" smtClean="0"/>
              <a:pPr/>
              <a:t>24/03/2013</a:t>
            </a:fld>
            <a:endParaRPr lang="mt-MT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8374B2-7E45-4127-A2BE-E9AF5A9299FC}" type="slidenum">
              <a:rPr lang="mt-MT" smtClean="0"/>
              <a:pPr/>
              <a:t>‹#›</a:t>
            </a:fld>
            <a:endParaRPr lang="mt-MT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Innu%20tal-Kulle&#289;&#289;%20San%20Nikola\Innu%20tal-Kulle&#289;&#289;%20San%20Nikol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156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b="1" dirty="0" smtClean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</a:t>
            </a:r>
            <a:r>
              <a:rPr lang="mt-MT" sz="3800" b="1" dirty="0" smtClean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300" b="1" dirty="0" err="1" smtClean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Insellmu</a:t>
            </a:r>
            <a:r>
              <a:rPr lang="en-US" sz="4300" b="1" dirty="0" smtClean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 </a:t>
            </a:r>
            <a:r>
              <a:rPr lang="en-US" sz="4300" b="1" dirty="0" err="1" smtClean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bl-Isba</a:t>
            </a:r>
            <a:r>
              <a:rPr lang="mt-MT" sz="4300" b="1" dirty="0" smtClean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ħ Kelma</a:t>
            </a:r>
            <a:endParaRPr lang="en-US" sz="200" b="1" dirty="0" smtClean="0">
              <a:ln w="1905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  <a:p>
            <a:endParaRPr lang="en-US" sz="200" b="1" dirty="0" smtClean="0">
              <a:ln w="1905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mt-MT" sz="200" b="1" dirty="0" smtClean="0">
              <a:ln w="1905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Innu tal-Kulleġġ San Niko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pic>
        <p:nvPicPr>
          <p:cNvPr id="10" name="Picture 1" descr="St-Nicholas-Badge-June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836712"/>
            <a:ext cx="509493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arquetteeducator.files.wordpress.com/2010/12/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6672"/>
            <a:ext cx="9144000" cy="68407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19050">
                  <a:solidFill>
                    <a:sysClr val="windowText" lastClr="000000"/>
                  </a:solidFill>
                </a:ln>
                <a:latin typeface="Century Gothic" pitchFamily="34" charset="0"/>
                <a:cs typeface="Arial" pitchFamily="34" charset="0"/>
              </a:rPr>
              <a:t>   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Ferħana nsellmu lil did-dinja tagħna,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 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Nagħtuha merħba, nixtiq</a:t>
            </a:r>
            <a:r>
              <a:rPr lang="en-US" sz="3600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ul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ha s-sliem.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 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Noffrulha l-wegħda li flimkien se naħdmu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 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Biex hija timxi dejjem ‘il quddiem.</a:t>
            </a:r>
            <a:endParaRPr lang="mt-MT" sz="3600" dirty="0">
              <a:ln w="3175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TOvh72tJH_c/SmQ4p3kXlEI/AAAAAAAAAaU/so2IqQd2beM/s320/sunset+wo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Imbierka dawn l-iskejjel li jgħallmuna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Inħobbu lill-Mulej u lil kulħadd.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Imbierka dawn l-iskejjel li jmexxuna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Fit-triq it-tajba bla nintilfu qatt</a:t>
            </a:r>
            <a:endParaRPr lang="en-US" sz="360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Gisha" pitchFamily="34" charset="-79"/>
              <a:ea typeface="Times New Roman" pitchFamily="18" charset="0"/>
              <a:cs typeface="Gisha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Fit-triq it-tajba bla nintilfu qatt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.</a:t>
            </a:r>
          </a:p>
        </p:txBody>
      </p:sp>
    </p:spTree>
  </p:cSld>
  <p:clrMapOvr>
    <a:masterClrMapping/>
  </p:clrMapOvr>
  <p:transition advClick="0" advTm="3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oodnessofgodministries.files.wordpress.com/2010/05/praising_g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5071"/>
            <a:ext cx="9144001" cy="692307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Bil-fer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ħ li lejl u nhar jimla lil qalbna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Insellmu bl-isbaħ kelma lill-Mulej,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U nitolbuH li jkompli jimxi magħna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Fit-triq quddiemna tul iż-żmien li ġej.</a:t>
            </a:r>
            <a:endParaRPr lang="en-US" sz="360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dailymail.co.uk/i/pix/2009/09/24/article-1215937-0692DF0D000005DC-753_468x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043" y="1556792"/>
            <a:ext cx="9195043" cy="57606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80528" y="0"/>
            <a:ext cx="932452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Bil-ferħ li jfawwar dejjem fil-qalb tagħna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Irroddu ħajr u nsellmu ta’ kuljum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Lil dawk l-għeżież li b’għaqal u bi mħabba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Rabbewna biex wassluna s’hawn illum.</a:t>
            </a:r>
            <a:endParaRPr lang="en-US" sz="360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TOvh72tJH_c/SmQ4p3kXlEI/AAAAAAAAAaU/so2IqQd2beM/s320/sunset+wo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Imbierka dawn l-iskejjel li jgħallmuna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Inħobbu lill-Mulej u lil kulħadd.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Imbierka dawn l-iskejjel li jmexxuna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Fit-triq it-tajba bla nintilfu qatt.</a:t>
            </a:r>
            <a:endParaRPr lang="en-US" sz="360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Gisha" pitchFamily="34" charset="-79"/>
              <a:ea typeface="Times New Roman" pitchFamily="18" charset="0"/>
              <a:cs typeface="Gisha" pitchFamily="34" charset="-79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ages.businessweek.com/ss/08/10/1027_candidates_positions/image/tea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19050">
                  <a:solidFill>
                    <a:schemeClr val="tx1"/>
                  </a:solidFill>
                </a:ln>
                <a:latin typeface="Century Gothic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mt-MT" sz="32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Bil-qima ngħidu grazzi lill-għalliema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</a:t>
            </a:r>
            <a:r>
              <a:rPr lang="mt-MT" sz="32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Li bla waqfien jgħinuna f’din it-triq.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</a:t>
            </a:r>
            <a:r>
              <a:rPr lang="mt-MT" sz="32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Bis-saħħa tagħhom moħħna jaħseb tajjeb,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</a:t>
            </a:r>
            <a:r>
              <a:rPr lang="mt-MT" sz="32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U qalbna tibqa’ toħlom u tixtieq.</a:t>
            </a:r>
            <a:endParaRPr lang="en-US" sz="320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Gisha" pitchFamily="34" charset="-79"/>
              <a:ea typeface="Times New Roman" pitchFamily="18" charset="0"/>
              <a:cs typeface="Gisha" pitchFamily="34" charset="-79"/>
            </a:endParaRP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.bp.blogspot.com/_yR6gR6wI08E/TPOuLN0st9I/AAAAAAAAACw/Zymgf8grUg8/s1600/photogrpah-a-rainb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655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Noħolmu li ħa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j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jitna tkun qawsalla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Li tixħet l-ilwien tagħha fuq kulħadd.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.pbase.com/v3/00/477900/2/51795302.DSCN8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Nixtiequ li tkun xemx li ddawwal lilna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U lill-oħrajn bla ma tintefa qatt.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TOvh72tJH_c/SmQ4p3kXlEI/AAAAAAAAAaU/so2IqQd2beM/s320/sunset+wo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Imbierka dawn l-iskejjel li jgħallmuna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Inħobbu lill-Mulej u lil kulħadd.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Imbierka dawn l-iskejjel li jmexxuna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t-MT" sz="3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Fit-triq it-tajba bla nintilfu qatt.</a:t>
            </a:r>
            <a:endParaRPr lang="en-US" sz="360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Gisha" pitchFamily="34" charset="-79"/>
              <a:ea typeface="Times New Roman" pitchFamily="18" charset="0"/>
              <a:cs typeface="Gisha" pitchFamily="34" charset="-79"/>
            </a:endParaRPr>
          </a:p>
        </p:txBody>
      </p:sp>
    </p:spTree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farm1.static.flickr.com/209/476911680_ae69de8b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649072" cy="73448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80528" y="0"/>
            <a:ext cx="957706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Nixtiequ s-sliem lill-ħlejjaq t’Alla kollha,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 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Insellmu ‘l ulied kollha tal-ħolqien,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 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Inħobbu lil kulħadd, illum u dejjem,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    </a:t>
            </a:r>
            <a:r>
              <a:rPr lang="mt-MT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isha" pitchFamily="34" charset="-79"/>
                <a:ea typeface="Times New Roman" pitchFamily="18" charset="0"/>
                <a:cs typeface="Gisha" pitchFamily="34" charset="-79"/>
              </a:rPr>
              <a:t>Inxerrdu din l-imħabba kullimkien</a:t>
            </a:r>
            <a:r>
              <a:rPr lang="mt-MT" sz="3200" dirty="0" smtClean="0">
                <a:ln w="31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</TotalTime>
  <Words>285</Words>
  <Application>Microsoft Office PowerPoint</Application>
  <PresentationFormat>On-screen Show (4:3)</PresentationFormat>
  <Paragraphs>49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Galea</dc:creator>
  <cp:lastModifiedBy>Paul Galea</cp:lastModifiedBy>
  <cp:revision>61</cp:revision>
  <dcterms:created xsi:type="dcterms:W3CDTF">2011-11-04T15:41:49Z</dcterms:created>
  <dcterms:modified xsi:type="dcterms:W3CDTF">2013-03-24T19:59:38Z</dcterms:modified>
</cp:coreProperties>
</file>